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0" r:id="rId4"/>
    <p:sldId id="294" r:id="rId5"/>
    <p:sldId id="297" r:id="rId6"/>
    <p:sldId id="269" r:id="rId7"/>
    <p:sldId id="263" r:id="rId8"/>
    <p:sldId id="296" r:id="rId9"/>
    <p:sldId id="285" r:id="rId10"/>
    <p:sldId id="291" r:id="rId11"/>
    <p:sldId id="292" r:id="rId12"/>
    <p:sldId id="293" r:id="rId13"/>
    <p:sldId id="299" r:id="rId14"/>
    <p:sldId id="298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60"/>
            <p14:sldId id="294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96"/>
            <p14:sldId id="285"/>
            <p14:sldId id="291"/>
            <p14:sldId id="292"/>
            <p14:sldId id="293"/>
            <p14:sldId id="299"/>
            <p14:sldId id="298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2844" autoAdjust="0"/>
  </p:normalViewPr>
  <p:slideViewPr>
    <p:cSldViewPr snapToGrid="0" showGuides="1">
      <p:cViewPr varScale="1">
        <p:scale>
          <a:sx n="91" d="100"/>
          <a:sy n="91" d="100"/>
        </p:scale>
        <p:origin x="498" y="10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11 Sep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1026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7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D56E6B-B9FF-4F52-A6EF-1067AF46B148}"/>
              </a:ext>
            </a:extLst>
          </p:cNvPr>
          <p:cNvGrpSpPr/>
          <p:nvPr/>
        </p:nvGrpSpPr>
        <p:grpSpPr>
          <a:xfrm>
            <a:off x="1272367" y="581281"/>
            <a:ext cx="10583892" cy="5695438"/>
            <a:chOff x="321731" y="321731"/>
            <a:chExt cx="11548535" cy="6214535"/>
          </a:xfrm>
        </p:grpSpPr>
        <p:pic>
          <p:nvPicPr>
            <p:cNvPr id="4" name="Picture 3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54783CD6-AA8E-44C4-A751-3F414AF84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5" r="-3" b="10298"/>
            <a:stretch/>
          </p:blipFill>
          <p:spPr>
            <a:xfrm>
              <a:off x="321731" y="321731"/>
              <a:ext cx="5728548" cy="3079194"/>
            </a:xfrm>
            <a:prstGeom prst="rect">
              <a:avLst/>
            </a:prstGeom>
          </p:spPr>
        </p:pic>
        <p:pic>
          <p:nvPicPr>
            <p:cNvPr id="5" name="Picture 4" descr="A close up of a glass&#10;&#10;Description automatically generated">
              <a:extLst>
                <a:ext uri="{FF2B5EF4-FFF2-40B4-BE49-F238E27FC236}">
                  <a16:creationId xmlns:a16="http://schemas.microsoft.com/office/drawing/2014/main" id="{B3950C39-57EE-4AC8-85D3-8EE6E3F0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5" r="1" b="29583"/>
            <a:stretch/>
          </p:blipFill>
          <p:spPr>
            <a:xfrm>
              <a:off x="6141719" y="321731"/>
              <a:ext cx="5728547" cy="3079194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9D0ED46-102A-4CE6-B2E0-000B5ADD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2" r="-3" b="15054"/>
            <a:stretch/>
          </p:blipFill>
          <p:spPr>
            <a:xfrm>
              <a:off x="6141718" y="3489159"/>
              <a:ext cx="5728548" cy="3047107"/>
            </a:xfrm>
            <a:prstGeom prst="rect">
              <a:avLst/>
            </a:prstGeom>
          </p:spPr>
        </p:pic>
        <p:pic>
          <p:nvPicPr>
            <p:cNvPr id="7" name="Picture 6" descr="A picture containing laser&#10;&#10;Description automatically generated">
              <a:extLst>
                <a:ext uri="{FF2B5EF4-FFF2-40B4-BE49-F238E27FC236}">
                  <a16:creationId xmlns:a16="http://schemas.microsoft.com/office/drawing/2014/main" id="{CD14139C-A739-4DBE-9C1D-71290D142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4" r="-3" b="24206"/>
            <a:stretch/>
          </p:blipFill>
          <p:spPr>
            <a:xfrm>
              <a:off x="321731" y="3489159"/>
              <a:ext cx="5728547" cy="304710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144D9F-E5E0-43D8-BFE3-1183C3D50883}"/>
              </a:ext>
            </a:extLst>
          </p:cNvPr>
          <p:cNvSpPr/>
          <p:nvPr/>
        </p:nvSpPr>
        <p:spPr>
          <a:xfrm>
            <a:off x="1272367" y="2869268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600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577DB-6955-4CB5-B43D-DA14A3CCC041}"/>
              </a:ext>
            </a:extLst>
          </p:cNvPr>
          <p:cNvSpPr/>
          <p:nvPr/>
        </p:nvSpPr>
        <p:spPr>
          <a:xfrm>
            <a:off x="6606214" y="2880051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700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8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9350883-41E3-4118-8D18-C7149714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0" y="547569"/>
            <a:ext cx="9937086" cy="56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602700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electrospun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(solution used to get the results of the previous slide)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33" y="4347941"/>
            <a:ext cx="1724266" cy="657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813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942833" y="2822771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701812" y="3537474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667099" y="4676599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235669" y="4414989"/>
            <a:ext cx="7956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235668" y="3275864"/>
            <a:ext cx="7956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2801680" y="4943933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1430" y="2085011"/>
            <a:ext cx="1280339" cy="166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3561" y="1707768"/>
            <a:ext cx="3692405" cy="2046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58" y="1159051"/>
            <a:ext cx="2503519" cy="2594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18" y="4481669"/>
            <a:ext cx="4424027" cy="1417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0937" y="4584554"/>
            <a:ext cx="2903626" cy="131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6355" y="3955816"/>
            <a:ext cx="2286319" cy="19433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3760347" y="753661"/>
            <a:ext cx="361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14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1999)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859869" y="1130904"/>
            <a:ext cx="2937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Megelski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2002)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8050554" y="607684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866354" y="5899187"/>
            <a:ext cx="3315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3.96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Styrene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(Min, 2013)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760936" y="5899186"/>
            <a:ext cx="2903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12.5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Raeesi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2009)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1135117" y="5899186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10804382" y="2575012"/>
            <a:ext cx="13771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9040" y="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Next step -&gt;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 …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428</Words>
  <Application>Microsoft Office PowerPoint</Application>
  <PresentationFormat>Widescreen</PresentationFormat>
  <Paragraphs>61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graphitic-carbon suspended nanowires through mechanoelectrospinning of photocrosslinkable polymers</vt:lpstr>
      <vt:lpstr>Previous work</vt:lpstr>
      <vt:lpstr>Best Results so far by Braulio &amp; Ricardo</vt:lpstr>
      <vt:lpstr>Polymer Solution used by Braulio &amp; Ricardo</vt:lpstr>
      <vt:lpstr>PowerPoint Presentation</vt:lpstr>
      <vt:lpstr>Q&amp;A</vt:lpstr>
      <vt:lpstr>References</vt:lpstr>
      <vt:lpstr>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50</cp:revision>
  <dcterms:created xsi:type="dcterms:W3CDTF">2019-09-04T16:33:15Z</dcterms:created>
  <dcterms:modified xsi:type="dcterms:W3CDTF">2019-09-10T15:52:57Z</dcterms:modified>
</cp:coreProperties>
</file>